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sldIdLst>
    <p:sldId id="312" r:id="rId5"/>
    <p:sldId id="256" r:id="rId6"/>
    <p:sldId id="280" r:id="rId7"/>
    <p:sldId id="313" r:id="rId8"/>
    <p:sldId id="314" r:id="rId9"/>
    <p:sldId id="315" r:id="rId10"/>
    <p:sldId id="316" r:id="rId11"/>
    <p:sldId id="31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01"/>
  </p:normalViewPr>
  <p:slideViewPr>
    <p:cSldViewPr>
      <p:cViewPr varScale="1">
        <p:scale>
          <a:sx n="106" d="100"/>
          <a:sy n="106" d="100"/>
        </p:scale>
        <p:origin x="228" y="102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88E34-8C8C-8747-BADB-40E1ACC00129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E5FCA-B2DD-C941-A2C1-6389394334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9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E5FCA-B2DD-C941-A2C1-63893943348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09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24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84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0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8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7" y="2441448"/>
            <a:ext cx="10972800" cy="304495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39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anchor="t"/>
          <a:lstStyle>
            <a:lvl1pPr algn="l">
              <a:lnSpc>
                <a:spcPct val="100000"/>
              </a:lnSpc>
              <a:defRPr sz="2800" cap="none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3240" y="4232475"/>
            <a:ext cx="5775960" cy="333945"/>
          </a:xfrm>
        </p:spPr>
        <p:txBody>
          <a:bodyPr/>
          <a:lstStyle>
            <a:lvl1pPr marL="0" indent="0">
              <a:buNone/>
              <a:defRPr sz="1800" spc="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>
              <a:spcBef>
                <a:spcPct val="0"/>
              </a:spcBef>
            </a:pPr>
            <a:r>
              <a:rPr lang="en-US" dirty="0"/>
              <a:t>”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>
              <a:spcBef>
                <a:spcPct val="0"/>
              </a:spcBef>
            </a:pPr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087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5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8" name="Text Placeholder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6" name="Text Placeholder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5157787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871216"/>
            <a:ext cx="5157787" cy="324746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438400"/>
            <a:ext cx="5183188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871216"/>
            <a:ext cx="5183188" cy="324746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7408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7408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880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83880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87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8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55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1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62" r:id="rId5"/>
    <p:sldLayoutId id="2147483665" r:id="rId6"/>
    <p:sldLayoutId id="2147483669" r:id="rId7"/>
    <p:sldLayoutId id="2147483658" r:id="rId8"/>
    <p:sldLayoutId id="2147483666" r:id="rId9"/>
    <p:sldLayoutId id="2147483668" r:id="rId10"/>
    <p:sldLayoutId id="2147483670" r:id="rId11"/>
    <p:sldLayoutId id="2147483653" r:id="rId12"/>
    <p:sldLayoutId id="2147483667" r:id="rId13"/>
    <p:sldLayoutId id="2147483661" r:id="rId14"/>
    <p:sldLayoutId id="2147483660" r:id="rId15"/>
    <p:sldLayoutId id="2147483655" r:id="rId16"/>
    <p:sldLayoutId id="2147483659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16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524000"/>
            <a:ext cx="10040112" cy="2667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PLAYED THE FOOL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114800"/>
            <a:ext cx="10040112" cy="3173984"/>
          </a:xfrm>
        </p:spPr>
        <p:txBody>
          <a:bodyPr/>
          <a:lstStyle/>
          <a:p>
            <a:pPr algn="ctr"/>
            <a:r>
              <a:rPr lang="en-US" sz="8000" dirty="0"/>
              <a:t>King Saul</a:t>
            </a:r>
          </a:p>
          <a:p>
            <a:pPr algn="ctr"/>
            <a:r>
              <a:rPr lang="en-US" sz="6600" dirty="0"/>
              <a:t>1 Samuel 26:20,21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7615" y="1143000"/>
            <a:ext cx="10040112" cy="54864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2800" b="1" dirty="0"/>
              <a:t>When He Allows Evil Thoughts &amp; Sinful Passions To Dwell In His Heart.</a:t>
            </a:r>
          </a:p>
          <a:p>
            <a:pPr marL="0" indent="0" algn="l">
              <a:buNone/>
            </a:pPr>
            <a:r>
              <a:rPr lang="en-US" sz="2800" b="1" dirty="0"/>
              <a:t>The root of Saul’s wasted, miserable life!</a:t>
            </a:r>
          </a:p>
          <a:p>
            <a:pPr marL="0" indent="0" algn="l">
              <a:buNone/>
            </a:pPr>
            <a:r>
              <a:rPr lang="en-US" sz="2800" dirty="0"/>
              <a:t>Wicked Plans – Proverbs 6:16-19 “a heart that devises wicked plans”</a:t>
            </a:r>
          </a:p>
          <a:p>
            <a:pPr marL="0" indent="0" algn="l">
              <a:buNone/>
            </a:pPr>
            <a:r>
              <a:rPr lang="en-US" sz="2800" b="1" dirty="0"/>
              <a:t>R</a:t>
            </a:r>
            <a:r>
              <a:rPr lang="en-US" sz="2800" dirty="0"/>
              <a:t>omans 1:20,21 “became futile in their thoughts”</a:t>
            </a:r>
          </a:p>
          <a:p>
            <a:pPr marL="0" indent="0" algn="l">
              <a:buNone/>
            </a:pPr>
            <a:r>
              <a:rPr lang="en-US" sz="2800" b="1" dirty="0"/>
              <a:t>Psalm 19:14 “the meditation of my heart be acceptable in Your sight, O Lord, my strength and my Redeemer”</a:t>
            </a:r>
          </a:p>
          <a:p>
            <a:pPr marL="0" indent="0" algn="l">
              <a:buNone/>
            </a:pPr>
            <a:r>
              <a:rPr lang="en-US" sz="2800" dirty="0"/>
              <a:t>Psalm 1:2 “in His law he meditates day and night”</a:t>
            </a:r>
          </a:p>
          <a:p>
            <a:pPr marL="0" indent="0" algn="l">
              <a:buNone/>
            </a:pPr>
            <a:r>
              <a:rPr lang="en-US" sz="2800" b="1" dirty="0"/>
              <a:t>Jeremiah 4:14 “How long shall your evil thoughts lodge within you?”</a:t>
            </a:r>
          </a:p>
          <a:p>
            <a:pPr marL="0" indent="0" algn="l">
              <a:buNone/>
            </a:pPr>
            <a:r>
              <a:rPr lang="en-US" sz="2800" dirty="0"/>
              <a:t>Philippians 4:8 “meditate on these things”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08071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7615" y="1143000"/>
            <a:ext cx="10040112" cy="53340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3000" b="1" dirty="0"/>
              <a:t>When He Listens To The False Representations 	Of Wicked People</a:t>
            </a:r>
          </a:p>
          <a:p>
            <a:pPr marL="0" indent="0" algn="l">
              <a:buNone/>
            </a:pPr>
            <a:r>
              <a:rPr lang="en-US" sz="3000" b="1" dirty="0"/>
              <a:t>1 Samuel 24:9 “Indeed David seeks your harm”</a:t>
            </a:r>
          </a:p>
          <a:p>
            <a:pPr marL="0" indent="0" algn="l">
              <a:buNone/>
            </a:pPr>
            <a:r>
              <a:rPr lang="en-US" sz="3000" dirty="0"/>
              <a:t>Proverbs 10:18 “whoever spreads slander is a fool”</a:t>
            </a:r>
          </a:p>
          <a:p>
            <a:pPr marL="0" indent="0" algn="l">
              <a:buNone/>
            </a:pPr>
            <a:r>
              <a:rPr lang="en-US" sz="3000" b="1" dirty="0"/>
              <a:t>Matthew 9:34 “He casts out demons by the ruler of the demons”</a:t>
            </a:r>
          </a:p>
          <a:p>
            <a:pPr marL="0" indent="0" algn="l">
              <a:buNone/>
            </a:pPr>
            <a:r>
              <a:rPr lang="en-US" sz="3000" dirty="0"/>
              <a:t>Luke 23:1,2 “we found this fellow perverting the nation”</a:t>
            </a:r>
          </a:p>
          <a:p>
            <a:pPr marL="0" indent="0" algn="l">
              <a:buNone/>
            </a:pPr>
            <a:r>
              <a:rPr lang="en-US" sz="3000" b="1" dirty="0"/>
              <a:t>Galatians 5:15 “But if you bite and devour one another, beware lest you be consumed by one another!”</a:t>
            </a:r>
          </a:p>
        </p:txBody>
      </p:sp>
    </p:spTree>
    <p:extLst>
      <p:ext uri="{BB962C8B-B14F-4D97-AF65-F5344CB8AC3E}">
        <p14:creationId xmlns:p14="http://schemas.microsoft.com/office/powerpoint/2010/main" val="37435630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7615" y="1143000"/>
            <a:ext cx="10040112" cy="53340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3000" b="1" dirty="0"/>
              <a:t>When He Rests In Mere Acknowledgement Of Truth, And Does Not Translate It Into Deeds!</a:t>
            </a:r>
          </a:p>
          <a:p>
            <a:pPr marL="0" indent="0" algn="l">
              <a:buNone/>
            </a:pPr>
            <a:r>
              <a:rPr lang="en-US" sz="3000" b="1" dirty="0"/>
              <a:t>1 Samuel 24:17 “I have rewarded you with evil”</a:t>
            </a:r>
          </a:p>
          <a:p>
            <a:pPr marL="0" indent="0" algn="l">
              <a:buNone/>
            </a:pPr>
            <a:r>
              <a:rPr lang="en-US" sz="3000" dirty="0"/>
              <a:t>Every delay to act means less likely to ever act upon and prepares for domination of evil</a:t>
            </a:r>
          </a:p>
          <a:p>
            <a:pPr marL="0" indent="0" algn="l">
              <a:buNone/>
            </a:pPr>
            <a:r>
              <a:rPr lang="en-US" sz="3000" dirty="0"/>
              <a:t>Many sermons heard and hearts convicted of guilt, stirred to zeal – “What a fine lesson – boy we sure all needed that – dead before we reached our homes!</a:t>
            </a:r>
          </a:p>
          <a:p>
            <a:pPr marL="0" indent="0" algn="l">
              <a:buNone/>
            </a:pPr>
            <a:r>
              <a:rPr lang="en-US" sz="3000" b="1" dirty="0"/>
              <a:t>Agrippa “You almost persuade me to become a Christian.”  Acts 26:28</a:t>
            </a:r>
          </a:p>
        </p:txBody>
      </p:sp>
    </p:spTree>
    <p:extLst>
      <p:ext uri="{BB962C8B-B14F-4D97-AF65-F5344CB8AC3E}">
        <p14:creationId xmlns:p14="http://schemas.microsoft.com/office/powerpoint/2010/main" val="26810349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7615" y="1143000"/>
            <a:ext cx="10040112" cy="53340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3000" b="1" dirty="0"/>
              <a:t>When He Makes Good Resolutions and Immediately Breaks Them</a:t>
            </a:r>
          </a:p>
          <a:p>
            <a:pPr marL="0" indent="0" algn="l">
              <a:buNone/>
            </a:pPr>
            <a:r>
              <a:rPr lang="en-US" sz="3000" b="1" dirty="0"/>
              <a:t>1 Samuel 26:21 “Indeed I have played the fool and erred exceedingly.”</a:t>
            </a:r>
          </a:p>
          <a:p>
            <a:pPr marL="0" indent="0" algn="l">
              <a:buNone/>
            </a:pPr>
            <a:r>
              <a:rPr lang="en-US" sz="3000" dirty="0"/>
              <a:t>Self-accuser – however humble in appearance – often proud and obstinate.  Unchanged in heart.</a:t>
            </a:r>
          </a:p>
          <a:p>
            <a:r>
              <a:rPr lang="en-US" sz="3000" dirty="0"/>
              <a:t>Admired noble conduct – but never imitated it!</a:t>
            </a:r>
          </a:p>
          <a:p>
            <a:r>
              <a:rPr lang="en-US" sz="3000" dirty="0"/>
              <a:t>Romans 2:5 “But in accordance with your hardness and your impenitent heart you are treasuring up for yourself wrath in the day of wrath and revelation of the righteous judgment of God,”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929085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597" y="1295400"/>
            <a:ext cx="10040112" cy="53340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3000" b="1" dirty="0"/>
              <a:t>When He Contends Against Divine Purposes In The Vain Hope Of Succeeding</a:t>
            </a:r>
          </a:p>
          <a:p>
            <a:r>
              <a:rPr lang="en-US" sz="3000" b="1" dirty="0"/>
              <a:t>Sooner or Later, defeat is inevitable – </a:t>
            </a:r>
            <a:r>
              <a:rPr lang="en-US" sz="3000" dirty="0"/>
              <a:t>Job 9:4 “God is wise in heart and mighty in strength. Who has hardened himself against Him and prospered?” </a:t>
            </a:r>
            <a:endParaRPr lang="en-US" sz="3000" b="1" dirty="0"/>
          </a:p>
          <a:p>
            <a:r>
              <a:rPr lang="en-US" sz="3000" dirty="0"/>
              <a:t>Wise advice of Gamaliel - Acts 5:39 NKJV 39 "but if it is of God, you cannot overthrow it--lest you even be found to fight against God." </a:t>
            </a:r>
          </a:p>
          <a:p>
            <a:r>
              <a:rPr lang="en-US" sz="3000" dirty="0"/>
              <a:t>Acts 23:9 “we find no evil in this man… let us not fight against God.”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101493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228600"/>
            <a:ext cx="10040112" cy="1167384"/>
          </a:xfrm>
        </p:spPr>
        <p:txBody>
          <a:bodyPr anchor="t">
            <a:noAutofit/>
          </a:bodyPr>
          <a:lstStyle/>
          <a:p>
            <a:pPr algn="l"/>
            <a:r>
              <a:rPr lang="en-US" sz="6600" spc="3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MAN PLAYS A FOOL:</a:t>
            </a:r>
            <a:endParaRPr lang="en-US" sz="8000" spc="30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944" y="1143000"/>
            <a:ext cx="10040112" cy="5486400"/>
          </a:xfrm>
        </p:spPr>
        <p:txBody>
          <a:bodyPr anchor="t"/>
          <a:lstStyle/>
          <a:p>
            <a:pPr marL="0" indent="0" algn="l">
              <a:buNone/>
            </a:pPr>
            <a:r>
              <a:rPr lang="en-US" sz="3000" b="1" dirty="0"/>
              <a:t>When He Expects To Find Happiness In Everything Except In Connection With Holiness</a:t>
            </a:r>
          </a:p>
          <a:p>
            <a:r>
              <a:rPr lang="en-US" sz="3000" b="1" dirty="0"/>
              <a:t>Illusion vanished at hour of death and dawn of eternity – too late!</a:t>
            </a:r>
          </a:p>
          <a:p>
            <a:r>
              <a:rPr lang="en-US" sz="3000" dirty="0"/>
              <a:t>Ecclesiastes 1:2  "Vanity of vanities," says the Preacher; "Vanity of vanities, all is vanity.”</a:t>
            </a:r>
          </a:p>
          <a:p>
            <a:r>
              <a:rPr lang="en-US" sz="3000" dirty="0"/>
              <a:t>Ecclesiastes 2:15  So I said in my heart, "As it happens to the fool, It also happens to me, And why was I then more wise?" Then I said in my heart, "This also is vanity.“</a:t>
            </a:r>
          </a:p>
          <a:p>
            <a:r>
              <a:rPr lang="en-US" sz="3000" dirty="0"/>
              <a:t>1 Timothy 6:6 NKJV 6 Now godliness with contentment is great gain.</a:t>
            </a:r>
          </a:p>
          <a:p>
            <a:endParaRPr lang="en-US" sz="3000" dirty="0"/>
          </a:p>
          <a:p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7699691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47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charRg st="247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247" end="4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charRg st="247" end="4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19" end="4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419" end="48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419" end="48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419" end="4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-Design-TM34316244_Win32_SD_v9" id="{4C371580-6163-46D2-96AA-0DCC330A1B9A}" vid="{FC8D8AFF-D381-4C29-B9DC-A81BA0CD1B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CCC5ED-FDC5-47FC-8E7E-D334979F14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4FA603-F875-4A03-93C9-402691CFAD8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21B937-7172-47A3-B8EF-010B04CBBB9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Droplet design</Template>
  <TotalTime>273</TotalTime>
  <Words>586</Words>
  <Application>Microsoft Office PowerPoint</Application>
  <PresentationFormat>Widescreen</PresentationFormat>
  <Paragraphs>43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PLAYED THE FOOL</vt:lpstr>
      <vt:lpstr>MAN PLAYS A FOOL:</vt:lpstr>
      <vt:lpstr>MAN PLAYS A FOOL:</vt:lpstr>
      <vt:lpstr>MAN PLAYS A FOOL:</vt:lpstr>
      <vt:lpstr>MAN PLAYS A FOOL:</vt:lpstr>
      <vt:lpstr>MAN PLAYS A FOOL:</vt:lpstr>
      <vt:lpstr>MAN PLAYS A FOOL: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THE FOOL</dc:title>
  <dc:creator>Gailen Evans</dc:creator>
  <cp:lastModifiedBy>Gailen Evans</cp:lastModifiedBy>
  <cp:revision>14</cp:revision>
  <dcterms:created xsi:type="dcterms:W3CDTF">2022-09-15T19:08:29Z</dcterms:created>
  <dcterms:modified xsi:type="dcterms:W3CDTF">2022-09-15T23:41:45Z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